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1" r:id="rId2"/>
    <p:sldId id="312" r:id="rId3"/>
    <p:sldId id="315" r:id="rId4"/>
    <p:sldId id="316" r:id="rId5"/>
    <p:sldId id="313" r:id="rId6"/>
    <p:sldId id="314" r:id="rId7"/>
    <p:sldId id="3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87" userDrawn="1">
          <p15:clr>
            <a:srgbClr val="A4A3A4"/>
          </p15:clr>
        </p15:guide>
        <p15:guide id="3" orient="horz" pos="346" userDrawn="1">
          <p15:clr>
            <a:srgbClr val="A4A3A4"/>
          </p15:clr>
        </p15:guide>
        <p15:guide id="4" orient="horz" pos="3974" userDrawn="1">
          <p15:clr>
            <a:srgbClr val="A4A3A4"/>
          </p15:clr>
        </p15:guide>
        <p15:guide id="5" pos="370" userDrawn="1">
          <p15:clr>
            <a:srgbClr val="A4A3A4"/>
          </p15:clr>
        </p15:guide>
        <p15:guide id="6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ian Kurniawan" initials="AK" lastIdx="1" clrIdx="0">
    <p:extLst>
      <p:ext uri="{19B8F6BF-5375-455C-9EA6-DF929625EA0E}">
        <p15:presenceInfo xmlns:p15="http://schemas.microsoft.com/office/powerpoint/2012/main" userId="Andrian Kurniaw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  <a:srgbClr val="0A0A0A"/>
    <a:srgbClr val="FFFFCC"/>
    <a:srgbClr val="FFFF99"/>
    <a:srgbClr val="0D0D0D"/>
    <a:srgbClr val="212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588" autoAdjust="0"/>
    <p:restoredTop sz="95326" autoAdjust="0"/>
  </p:normalViewPr>
  <p:slideViewPr>
    <p:cSldViewPr snapToGrid="0">
      <p:cViewPr varScale="1">
        <p:scale>
          <a:sx n="68" d="100"/>
          <a:sy n="68" d="100"/>
        </p:scale>
        <p:origin x="90" y="108"/>
      </p:cViewPr>
      <p:guideLst>
        <p:guide orient="horz" pos="2160"/>
        <p:guide pos="7287"/>
        <p:guide orient="horz" pos="346"/>
        <p:guide orient="horz" pos="3974"/>
        <p:guide pos="37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2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B733B9-8EC0-42B5-8E57-02021CC32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EAE7FE-5257-44BC-A234-983385E49E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053CA-6C57-4F62-BDA1-685AD8AE14C0}" type="datetimeFigureOut">
              <a:rPr lang="en-ID" smtClean="0"/>
              <a:pPr/>
              <a:t>8/4/2024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70588-37CF-49E6-87F2-C8E1A884FF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80689-DD23-4926-A93C-03EC6FA6A2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1F0AD-E956-4B4C-A583-20A57F82C11B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7669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89EC0-97F0-4BF1-B975-36615910DF41}" type="datetimeFigureOut">
              <a:rPr lang="en-ID" smtClean="0"/>
              <a:pPr/>
              <a:t>8/4/2024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21E5-C797-4859-80D8-9F6BFF6A8A42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5665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216C9-C9B9-4F5D-84D2-B25CD3AC428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89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216C9-C9B9-4F5D-84D2-B25CD3AC428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11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216C9-C9B9-4F5D-84D2-B25CD3AC428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0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216C9-C9B9-4F5D-84D2-B25CD3AC428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64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216C9-C9B9-4F5D-84D2-B25CD3AC428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3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216C9-C9B9-4F5D-84D2-B25CD3AC428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63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194119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76127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6AE0B31-94CD-42F2-AF85-747C69972C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78" y="1679065"/>
            <a:ext cx="12188823" cy="4744853"/>
          </a:xfrm>
          <a:custGeom>
            <a:avLst/>
            <a:gdLst>
              <a:gd name="connsiteX0" fmla="*/ 0 w 12188823"/>
              <a:gd name="connsiteY0" fmla="*/ 0 h 4744853"/>
              <a:gd name="connsiteX1" fmla="*/ 6162986 w 12188823"/>
              <a:gd name="connsiteY1" fmla="*/ 774670 h 4744853"/>
              <a:gd name="connsiteX2" fmla="*/ 12188823 w 12188823"/>
              <a:gd name="connsiteY2" fmla="*/ 43230 h 4744853"/>
              <a:gd name="connsiteX3" fmla="*/ 12188823 w 12188823"/>
              <a:gd name="connsiteY3" fmla="*/ 3366702 h 4744853"/>
              <a:gd name="connsiteX4" fmla="*/ 6162986 w 12188823"/>
              <a:gd name="connsiteY4" fmla="*/ 4744853 h 4744853"/>
              <a:gd name="connsiteX5" fmla="*/ 0 w 12188823"/>
              <a:gd name="connsiteY5" fmla="*/ 3285430 h 4744853"/>
              <a:gd name="connsiteX6" fmla="*/ 0 w 12188823"/>
              <a:gd name="connsiteY6" fmla="*/ 0 h 4744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823" h="4744853">
                <a:moveTo>
                  <a:pt x="0" y="0"/>
                </a:moveTo>
                <a:cubicBezTo>
                  <a:pt x="1454812" y="472065"/>
                  <a:pt x="3675223" y="774670"/>
                  <a:pt x="6162986" y="774670"/>
                </a:cubicBezTo>
                <a:cubicBezTo>
                  <a:pt x="8574362" y="774670"/>
                  <a:pt x="10734011" y="491086"/>
                  <a:pt x="12188823" y="43230"/>
                </a:cubicBezTo>
                <a:cubicBezTo>
                  <a:pt x="12188823" y="43230"/>
                  <a:pt x="12188823" y="43230"/>
                  <a:pt x="12188823" y="3366702"/>
                </a:cubicBezTo>
                <a:cubicBezTo>
                  <a:pt x="10734011" y="4210539"/>
                  <a:pt x="8574362" y="4744853"/>
                  <a:pt x="6162986" y="4744853"/>
                </a:cubicBezTo>
                <a:cubicBezTo>
                  <a:pt x="3675223" y="4744853"/>
                  <a:pt x="1454812" y="4175955"/>
                  <a:pt x="0" y="3285430"/>
                </a:cubicBezTo>
                <a:cubicBezTo>
                  <a:pt x="0" y="3285430"/>
                  <a:pt x="0" y="3285430"/>
                  <a:pt x="0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E8B9D44-5BBF-4ADF-8F0C-460677123E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91571" y="4623345"/>
            <a:ext cx="3749769" cy="2055128"/>
          </a:xfrm>
          <a:custGeom>
            <a:avLst/>
            <a:gdLst>
              <a:gd name="connsiteX0" fmla="*/ 90796 w 3749768"/>
              <a:gd name="connsiteY0" fmla="*/ 0 h 2055128"/>
              <a:gd name="connsiteX1" fmla="*/ 3658972 w 3749768"/>
              <a:gd name="connsiteY1" fmla="*/ 0 h 2055128"/>
              <a:gd name="connsiteX2" fmla="*/ 3749768 w 3749768"/>
              <a:gd name="connsiteY2" fmla="*/ 90796 h 2055128"/>
              <a:gd name="connsiteX3" fmla="*/ 3749768 w 3749768"/>
              <a:gd name="connsiteY3" fmla="*/ 1964332 h 2055128"/>
              <a:gd name="connsiteX4" fmla="*/ 3658972 w 3749768"/>
              <a:gd name="connsiteY4" fmla="*/ 2055128 h 2055128"/>
              <a:gd name="connsiteX5" fmla="*/ 90796 w 3749768"/>
              <a:gd name="connsiteY5" fmla="*/ 2055128 h 2055128"/>
              <a:gd name="connsiteX6" fmla="*/ 0 w 3749768"/>
              <a:gd name="connsiteY6" fmla="*/ 1964332 h 2055128"/>
              <a:gd name="connsiteX7" fmla="*/ 0 w 3749768"/>
              <a:gd name="connsiteY7" fmla="*/ 90796 h 2055128"/>
              <a:gd name="connsiteX8" fmla="*/ 90796 w 3749768"/>
              <a:gd name="connsiteY8" fmla="*/ 0 h 205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9768" h="2055128">
                <a:moveTo>
                  <a:pt x="90796" y="0"/>
                </a:moveTo>
                <a:lnTo>
                  <a:pt x="3658972" y="0"/>
                </a:lnTo>
                <a:cubicBezTo>
                  <a:pt x="3709117" y="0"/>
                  <a:pt x="3749768" y="40651"/>
                  <a:pt x="3749768" y="90796"/>
                </a:cubicBezTo>
                <a:lnTo>
                  <a:pt x="3749768" y="1964332"/>
                </a:lnTo>
                <a:cubicBezTo>
                  <a:pt x="3749768" y="2014477"/>
                  <a:pt x="3709117" y="2055128"/>
                  <a:pt x="3658972" y="2055128"/>
                </a:cubicBezTo>
                <a:lnTo>
                  <a:pt x="90796" y="2055128"/>
                </a:lnTo>
                <a:cubicBezTo>
                  <a:pt x="40651" y="2055128"/>
                  <a:pt x="0" y="2014477"/>
                  <a:pt x="0" y="1964332"/>
                </a:cubicBezTo>
                <a:lnTo>
                  <a:pt x="0" y="90796"/>
                </a:lnTo>
                <a:cubicBezTo>
                  <a:pt x="0" y="40651"/>
                  <a:pt x="40651" y="0"/>
                  <a:pt x="90796" y="0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001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7899001-4003-49BF-AE1A-E43A33A671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91713" y="1917487"/>
            <a:ext cx="4882896" cy="2861777"/>
          </a:xfrm>
          <a:custGeom>
            <a:avLst/>
            <a:gdLst>
              <a:gd name="connsiteX0" fmla="*/ 0 w 4882896"/>
              <a:gd name="connsiteY0" fmla="*/ 0 h 2861777"/>
              <a:gd name="connsiteX1" fmla="*/ 4882896 w 4882896"/>
              <a:gd name="connsiteY1" fmla="*/ 0 h 2861777"/>
              <a:gd name="connsiteX2" fmla="*/ 4882896 w 4882896"/>
              <a:gd name="connsiteY2" fmla="*/ 2841459 h 2861777"/>
              <a:gd name="connsiteX3" fmla="*/ 4862578 w 4882896"/>
              <a:gd name="connsiteY3" fmla="*/ 2861777 h 2861777"/>
              <a:gd name="connsiteX4" fmla="*/ 20318 w 4882896"/>
              <a:gd name="connsiteY4" fmla="*/ 2861777 h 2861777"/>
              <a:gd name="connsiteX5" fmla="*/ 0 w 4882896"/>
              <a:gd name="connsiteY5" fmla="*/ 2841459 h 2861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82896" h="2861777">
                <a:moveTo>
                  <a:pt x="0" y="0"/>
                </a:moveTo>
                <a:lnTo>
                  <a:pt x="4882896" y="0"/>
                </a:lnTo>
                <a:lnTo>
                  <a:pt x="4882896" y="2841459"/>
                </a:lnTo>
                <a:cubicBezTo>
                  <a:pt x="4882896" y="2852680"/>
                  <a:pt x="4873799" y="2861777"/>
                  <a:pt x="4862578" y="2861777"/>
                </a:cubicBezTo>
                <a:lnTo>
                  <a:pt x="20318" y="2861777"/>
                </a:lnTo>
                <a:cubicBezTo>
                  <a:pt x="9097" y="2861777"/>
                  <a:pt x="0" y="2852680"/>
                  <a:pt x="0" y="2841459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EF6C9E8-0BB2-4530-A275-EA37D3CD4C4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86701" y="2788921"/>
            <a:ext cx="5783579" cy="3463289"/>
          </a:xfrm>
          <a:solidFill>
            <a:schemeClr val="bg2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9093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5A82F47-6B38-4AAB-A058-A7D70D39D81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851026" y="1703388"/>
            <a:ext cx="3028949" cy="4000500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1796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5" name="Picture Placeholder 13">
            <a:extLst>
              <a:ext uri="{FF2B5EF4-FFF2-40B4-BE49-F238E27FC236}">
                <a16:creationId xmlns:a16="http://schemas.microsoft.com/office/drawing/2014/main" id="{66E776BF-D67A-4BBF-B394-CA0A399BE9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8459" y="2084832"/>
            <a:ext cx="1931986" cy="3407664"/>
          </a:xfrm>
          <a:custGeom>
            <a:avLst/>
            <a:gdLst>
              <a:gd name="connsiteX0" fmla="*/ 0 w 1748790"/>
              <a:gd name="connsiteY0" fmla="*/ 0 h 3073399"/>
              <a:gd name="connsiteX1" fmla="*/ 1748790 w 1748790"/>
              <a:gd name="connsiteY1" fmla="*/ 0 h 3073399"/>
              <a:gd name="connsiteX2" fmla="*/ 1748790 w 1748790"/>
              <a:gd name="connsiteY2" fmla="*/ 3073399 h 3073399"/>
              <a:gd name="connsiteX3" fmla="*/ 0 w 1748790"/>
              <a:gd name="connsiteY3" fmla="*/ 3073399 h 3073399"/>
              <a:gd name="connsiteX4" fmla="*/ 0 w 1748790"/>
              <a:gd name="connsiteY4" fmla="*/ 2852979 h 3073399"/>
              <a:gd name="connsiteX5" fmla="*/ 66621 w 1748790"/>
              <a:gd name="connsiteY5" fmla="*/ 2803073 h 3073399"/>
              <a:gd name="connsiteX6" fmla="*/ 112422 w 1748790"/>
              <a:gd name="connsiteY6" fmla="*/ 2570177 h 3073399"/>
              <a:gd name="connsiteX7" fmla="*/ 0 w 1748790"/>
              <a:gd name="connsiteY7" fmla="*/ 2499476 h 3073399"/>
              <a:gd name="connsiteX8" fmla="*/ 0 w 1748790"/>
              <a:gd name="connsiteY8" fmla="*/ 0 h 3073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8790" h="3073399">
                <a:moveTo>
                  <a:pt x="0" y="0"/>
                </a:moveTo>
                <a:lnTo>
                  <a:pt x="1748790" y="0"/>
                </a:lnTo>
                <a:cubicBezTo>
                  <a:pt x="1748790" y="0"/>
                  <a:pt x="1748790" y="0"/>
                  <a:pt x="1748790" y="3073399"/>
                </a:cubicBezTo>
                <a:cubicBezTo>
                  <a:pt x="1748790" y="3073399"/>
                  <a:pt x="1748790" y="3073399"/>
                  <a:pt x="0" y="3073399"/>
                </a:cubicBezTo>
                <a:cubicBezTo>
                  <a:pt x="0" y="3073399"/>
                  <a:pt x="0" y="3073399"/>
                  <a:pt x="0" y="2852979"/>
                </a:cubicBezTo>
                <a:cubicBezTo>
                  <a:pt x="20819" y="2836344"/>
                  <a:pt x="41638" y="2815550"/>
                  <a:pt x="66621" y="2803073"/>
                </a:cubicBezTo>
                <a:cubicBezTo>
                  <a:pt x="108259" y="2786438"/>
                  <a:pt x="162388" y="2665831"/>
                  <a:pt x="112422" y="2570177"/>
                </a:cubicBezTo>
                <a:cubicBezTo>
                  <a:pt x="83276" y="2516112"/>
                  <a:pt x="37474" y="2503635"/>
                  <a:pt x="0" y="2499476"/>
                </a:cubicBezTo>
                <a:cubicBezTo>
                  <a:pt x="0" y="2499476"/>
                  <a:pt x="0" y="2499476"/>
                  <a:pt x="0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17604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5BD90F6-310A-4F01-B0FA-63D04EA70D0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0609" y="1365906"/>
            <a:ext cx="4663419" cy="2416387"/>
          </a:xfrm>
          <a:custGeom>
            <a:avLst/>
            <a:gdLst>
              <a:gd name="connsiteX0" fmla="*/ 91823 w 4663419"/>
              <a:gd name="connsiteY0" fmla="*/ 0 h 2416387"/>
              <a:gd name="connsiteX1" fmla="*/ 4571596 w 4663419"/>
              <a:gd name="connsiteY1" fmla="*/ 0 h 2416387"/>
              <a:gd name="connsiteX2" fmla="*/ 4663419 w 4663419"/>
              <a:gd name="connsiteY2" fmla="*/ 91823 h 2416387"/>
              <a:gd name="connsiteX3" fmla="*/ 4663419 w 4663419"/>
              <a:gd name="connsiteY3" fmla="*/ 2324564 h 2416387"/>
              <a:gd name="connsiteX4" fmla="*/ 4571596 w 4663419"/>
              <a:gd name="connsiteY4" fmla="*/ 2416387 h 2416387"/>
              <a:gd name="connsiteX5" fmla="*/ 91823 w 4663419"/>
              <a:gd name="connsiteY5" fmla="*/ 2416387 h 2416387"/>
              <a:gd name="connsiteX6" fmla="*/ 0 w 4663419"/>
              <a:gd name="connsiteY6" fmla="*/ 2324564 h 2416387"/>
              <a:gd name="connsiteX7" fmla="*/ 0 w 4663419"/>
              <a:gd name="connsiteY7" fmla="*/ 91823 h 2416387"/>
              <a:gd name="connsiteX8" fmla="*/ 91823 w 4663419"/>
              <a:gd name="connsiteY8" fmla="*/ 0 h 2416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63419" h="2416387">
                <a:moveTo>
                  <a:pt x="91823" y="0"/>
                </a:moveTo>
                <a:lnTo>
                  <a:pt x="4571596" y="0"/>
                </a:lnTo>
                <a:cubicBezTo>
                  <a:pt x="4622308" y="0"/>
                  <a:pt x="4663419" y="41111"/>
                  <a:pt x="4663419" y="91823"/>
                </a:cubicBezTo>
                <a:lnTo>
                  <a:pt x="4663419" y="2324564"/>
                </a:lnTo>
                <a:cubicBezTo>
                  <a:pt x="4663419" y="2375276"/>
                  <a:pt x="4622308" y="2416387"/>
                  <a:pt x="4571596" y="2416387"/>
                </a:cubicBezTo>
                <a:lnTo>
                  <a:pt x="91823" y="2416387"/>
                </a:lnTo>
                <a:cubicBezTo>
                  <a:pt x="41111" y="2416387"/>
                  <a:pt x="0" y="2375276"/>
                  <a:pt x="0" y="2324564"/>
                </a:cubicBezTo>
                <a:lnTo>
                  <a:pt x="0" y="91823"/>
                </a:lnTo>
                <a:cubicBezTo>
                  <a:pt x="0" y="41111"/>
                  <a:pt x="41111" y="0"/>
                  <a:pt x="91823" y="0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68CA863-80CB-4701-81F2-AEF2F9D55E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97974" y="1365906"/>
            <a:ext cx="4663419" cy="2416387"/>
          </a:xfrm>
          <a:custGeom>
            <a:avLst/>
            <a:gdLst>
              <a:gd name="connsiteX0" fmla="*/ 91823 w 4663419"/>
              <a:gd name="connsiteY0" fmla="*/ 0 h 2416387"/>
              <a:gd name="connsiteX1" fmla="*/ 4571596 w 4663419"/>
              <a:gd name="connsiteY1" fmla="*/ 0 h 2416387"/>
              <a:gd name="connsiteX2" fmla="*/ 4663419 w 4663419"/>
              <a:gd name="connsiteY2" fmla="*/ 91823 h 2416387"/>
              <a:gd name="connsiteX3" fmla="*/ 4663419 w 4663419"/>
              <a:gd name="connsiteY3" fmla="*/ 2324564 h 2416387"/>
              <a:gd name="connsiteX4" fmla="*/ 4571596 w 4663419"/>
              <a:gd name="connsiteY4" fmla="*/ 2416387 h 2416387"/>
              <a:gd name="connsiteX5" fmla="*/ 91823 w 4663419"/>
              <a:gd name="connsiteY5" fmla="*/ 2416387 h 2416387"/>
              <a:gd name="connsiteX6" fmla="*/ 0 w 4663419"/>
              <a:gd name="connsiteY6" fmla="*/ 2324564 h 2416387"/>
              <a:gd name="connsiteX7" fmla="*/ 0 w 4663419"/>
              <a:gd name="connsiteY7" fmla="*/ 91823 h 2416387"/>
              <a:gd name="connsiteX8" fmla="*/ 91823 w 4663419"/>
              <a:gd name="connsiteY8" fmla="*/ 0 h 2416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63419" h="2416387">
                <a:moveTo>
                  <a:pt x="91823" y="0"/>
                </a:moveTo>
                <a:lnTo>
                  <a:pt x="4571596" y="0"/>
                </a:lnTo>
                <a:cubicBezTo>
                  <a:pt x="4622308" y="0"/>
                  <a:pt x="4663419" y="41111"/>
                  <a:pt x="4663419" y="91823"/>
                </a:cubicBezTo>
                <a:lnTo>
                  <a:pt x="4663419" y="2324564"/>
                </a:lnTo>
                <a:cubicBezTo>
                  <a:pt x="4663419" y="2375276"/>
                  <a:pt x="4622308" y="2416387"/>
                  <a:pt x="4571596" y="2416387"/>
                </a:cubicBezTo>
                <a:lnTo>
                  <a:pt x="91823" y="2416387"/>
                </a:lnTo>
                <a:cubicBezTo>
                  <a:pt x="41111" y="2416387"/>
                  <a:pt x="0" y="2375276"/>
                  <a:pt x="0" y="2324564"/>
                </a:cubicBezTo>
                <a:lnTo>
                  <a:pt x="0" y="91823"/>
                </a:lnTo>
                <a:cubicBezTo>
                  <a:pt x="0" y="41111"/>
                  <a:pt x="41111" y="0"/>
                  <a:pt x="91823" y="0"/>
                </a:cubicBezTo>
                <a:close/>
              </a:path>
            </a:pathLst>
          </a:custGeom>
          <a:solidFill>
            <a:schemeClr val="bg2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A6A5103-F67B-43B1-B8D7-E52647BE224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47880" y="3117274"/>
            <a:ext cx="1320098" cy="1320098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20B96BC-43A2-4250-9262-4DBA807CDD5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15245" y="3117274"/>
            <a:ext cx="1320098" cy="1320098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8064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B416BC6-389B-4CC2-B5EE-A6A62BCE27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234942" y="1645920"/>
            <a:ext cx="6333173" cy="2754630"/>
          </a:xfrm>
          <a:custGeom>
            <a:avLst/>
            <a:gdLst>
              <a:gd name="connsiteX0" fmla="*/ 88286 w 6333173"/>
              <a:gd name="connsiteY0" fmla="*/ 0 h 2754630"/>
              <a:gd name="connsiteX1" fmla="*/ 6244887 w 6333173"/>
              <a:gd name="connsiteY1" fmla="*/ 0 h 2754630"/>
              <a:gd name="connsiteX2" fmla="*/ 6333173 w 6333173"/>
              <a:gd name="connsiteY2" fmla="*/ 88286 h 2754630"/>
              <a:gd name="connsiteX3" fmla="*/ 6333173 w 6333173"/>
              <a:gd name="connsiteY3" fmla="*/ 2666344 h 2754630"/>
              <a:gd name="connsiteX4" fmla="*/ 6244887 w 6333173"/>
              <a:gd name="connsiteY4" fmla="*/ 2754630 h 2754630"/>
              <a:gd name="connsiteX5" fmla="*/ 88286 w 6333173"/>
              <a:gd name="connsiteY5" fmla="*/ 2754630 h 2754630"/>
              <a:gd name="connsiteX6" fmla="*/ 0 w 6333173"/>
              <a:gd name="connsiteY6" fmla="*/ 2666344 h 2754630"/>
              <a:gd name="connsiteX7" fmla="*/ 0 w 6333173"/>
              <a:gd name="connsiteY7" fmla="*/ 88286 h 2754630"/>
              <a:gd name="connsiteX8" fmla="*/ 88286 w 6333173"/>
              <a:gd name="connsiteY8" fmla="*/ 0 h 2754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33173" h="2754630">
                <a:moveTo>
                  <a:pt x="88286" y="0"/>
                </a:moveTo>
                <a:lnTo>
                  <a:pt x="6244887" y="0"/>
                </a:lnTo>
                <a:cubicBezTo>
                  <a:pt x="6293646" y="0"/>
                  <a:pt x="6333173" y="39527"/>
                  <a:pt x="6333173" y="88286"/>
                </a:cubicBezTo>
                <a:lnTo>
                  <a:pt x="6333173" y="2666344"/>
                </a:lnTo>
                <a:cubicBezTo>
                  <a:pt x="6333173" y="2715103"/>
                  <a:pt x="6293646" y="2754630"/>
                  <a:pt x="6244887" y="2754630"/>
                </a:cubicBezTo>
                <a:lnTo>
                  <a:pt x="88286" y="2754630"/>
                </a:lnTo>
                <a:cubicBezTo>
                  <a:pt x="39527" y="2754630"/>
                  <a:pt x="0" y="2715103"/>
                  <a:pt x="0" y="2666344"/>
                </a:cubicBezTo>
                <a:lnTo>
                  <a:pt x="0" y="88286"/>
                </a:lnTo>
                <a:cubicBezTo>
                  <a:pt x="0" y="39527"/>
                  <a:pt x="39527" y="0"/>
                  <a:pt x="88286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124F4AE-0854-4B66-84D0-8629F27AC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85420" y="4480562"/>
            <a:ext cx="1828165" cy="1828165"/>
          </a:xfrm>
          <a:custGeom>
            <a:avLst/>
            <a:gdLst>
              <a:gd name="connsiteX0" fmla="*/ 76107 w 1828165"/>
              <a:gd name="connsiteY0" fmla="*/ 0 h 1828165"/>
              <a:gd name="connsiteX1" fmla="*/ 1752058 w 1828165"/>
              <a:gd name="connsiteY1" fmla="*/ 0 h 1828165"/>
              <a:gd name="connsiteX2" fmla="*/ 1828165 w 1828165"/>
              <a:gd name="connsiteY2" fmla="*/ 76107 h 1828165"/>
              <a:gd name="connsiteX3" fmla="*/ 1828165 w 1828165"/>
              <a:gd name="connsiteY3" fmla="*/ 1752058 h 1828165"/>
              <a:gd name="connsiteX4" fmla="*/ 1752058 w 1828165"/>
              <a:gd name="connsiteY4" fmla="*/ 1828165 h 1828165"/>
              <a:gd name="connsiteX5" fmla="*/ 76107 w 1828165"/>
              <a:gd name="connsiteY5" fmla="*/ 1828165 h 1828165"/>
              <a:gd name="connsiteX6" fmla="*/ 0 w 1828165"/>
              <a:gd name="connsiteY6" fmla="*/ 1752058 h 1828165"/>
              <a:gd name="connsiteX7" fmla="*/ 0 w 1828165"/>
              <a:gd name="connsiteY7" fmla="*/ 76107 h 1828165"/>
              <a:gd name="connsiteX8" fmla="*/ 76107 w 1828165"/>
              <a:gd name="connsiteY8" fmla="*/ 0 h 182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165" h="1828165">
                <a:moveTo>
                  <a:pt x="76107" y="0"/>
                </a:moveTo>
                <a:lnTo>
                  <a:pt x="1752058" y="0"/>
                </a:lnTo>
                <a:cubicBezTo>
                  <a:pt x="1794091" y="0"/>
                  <a:pt x="1828165" y="34074"/>
                  <a:pt x="1828165" y="76107"/>
                </a:cubicBezTo>
                <a:lnTo>
                  <a:pt x="1828165" y="1752058"/>
                </a:lnTo>
                <a:cubicBezTo>
                  <a:pt x="1828165" y="1794091"/>
                  <a:pt x="1794091" y="1828165"/>
                  <a:pt x="1752058" y="1828165"/>
                </a:cubicBezTo>
                <a:lnTo>
                  <a:pt x="76107" y="1828165"/>
                </a:lnTo>
                <a:cubicBezTo>
                  <a:pt x="34074" y="1828165"/>
                  <a:pt x="0" y="1794091"/>
                  <a:pt x="0" y="1752058"/>
                </a:cubicBezTo>
                <a:lnTo>
                  <a:pt x="0" y="76107"/>
                </a:lnTo>
                <a:cubicBezTo>
                  <a:pt x="0" y="34074"/>
                  <a:pt x="34074" y="0"/>
                  <a:pt x="76107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6932C7A-1292-4DF1-8427-C579E957D5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39950" y="4480562"/>
            <a:ext cx="1828165" cy="1828165"/>
          </a:xfrm>
          <a:custGeom>
            <a:avLst/>
            <a:gdLst>
              <a:gd name="connsiteX0" fmla="*/ 76107 w 1828165"/>
              <a:gd name="connsiteY0" fmla="*/ 0 h 1828165"/>
              <a:gd name="connsiteX1" fmla="*/ 1752058 w 1828165"/>
              <a:gd name="connsiteY1" fmla="*/ 0 h 1828165"/>
              <a:gd name="connsiteX2" fmla="*/ 1828165 w 1828165"/>
              <a:gd name="connsiteY2" fmla="*/ 76107 h 1828165"/>
              <a:gd name="connsiteX3" fmla="*/ 1828165 w 1828165"/>
              <a:gd name="connsiteY3" fmla="*/ 1752058 h 1828165"/>
              <a:gd name="connsiteX4" fmla="*/ 1752058 w 1828165"/>
              <a:gd name="connsiteY4" fmla="*/ 1828165 h 1828165"/>
              <a:gd name="connsiteX5" fmla="*/ 76107 w 1828165"/>
              <a:gd name="connsiteY5" fmla="*/ 1828165 h 1828165"/>
              <a:gd name="connsiteX6" fmla="*/ 0 w 1828165"/>
              <a:gd name="connsiteY6" fmla="*/ 1752058 h 1828165"/>
              <a:gd name="connsiteX7" fmla="*/ 0 w 1828165"/>
              <a:gd name="connsiteY7" fmla="*/ 76107 h 1828165"/>
              <a:gd name="connsiteX8" fmla="*/ 76107 w 1828165"/>
              <a:gd name="connsiteY8" fmla="*/ 0 h 1828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165" h="1828165">
                <a:moveTo>
                  <a:pt x="76107" y="0"/>
                </a:moveTo>
                <a:lnTo>
                  <a:pt x="1752058" y="0"/>
                </a:lnTo>
                <a:cubicBezTo>
                  <a:pt x="1794091" y="0"/>
                  <a:pt x="1828165" y="34074"/>
                  <a:pt x="1828165" y="76107"/>
                </a:cubicBezTo>
                <a:lnTo>
                  <a:pt x="1828165" y="1752058"/>
                </a:lnTo>
                <a:cubicBezTo>
                  <a:pt x="1828165" y="1794091"/>
                  <a:pt x="1794091" y="1828165"/>
                  <a:pt x="1752058" y="1828165"/>
                </a:cubicBezTo>
                <a:lnTo>
                  <a:pt x="76107" y="1828165"/>
                </a:lnTo>
                <a:cubicBezTo>
                  <a:pt x="34074" y="1828165"/>
                  <a:pt x="0" y="1794091"/>
                  <a:pt x="0" y="1752058"/>
                </a:cubicBezTo>
                <a:lnTo>
                  <a:pt x="0" y="76107"/>
                </a:lnTo>
                <a:cubicBezTo>
                  <a:pt x="0" y="34074"/>
                  <a:pt x="34074" y="0"/>
                  <a:pt x="76107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06946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CFD4A7C-6521-4698-BF25-724E4AA596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14928" y="2124784"/>
            <a:ext cx="1948103" cy="1948103"/>
          </a:xfrm>
          <a:custGeom>
            <a:avLst/>
            <a:gdLst>
              <a:gd name="connsiteX0" fmla="*/ 113341 w 1948103"/>
              <a:gd name="connsiteY0" fmla="*/ 0 h 1948103"/>
              <a:gd name="connsiteX1" fmla="*/ 1834762 w 1948103"/>
              <a:gd name="connsiteY1" fmla="*/ 0 h 1948103"/>
              <a:gd name="connsiteX2" fmla="*/ 1948103 w 1948103"/>
              <a:gd name="connsiteY2" fmla="*/ 113341 h 1948103"/>
              <a:gd name="connsiteX3" fmla="*/ 1948103 w 1948103"/>
              <a:gd name="connsiteY3" fmla="*/ 1834762 h 1948103"/>
              <a:gd name="connsiteX4" fmla="*/ 1834762 w 1948103"/>
              <a:gd name="connsiteY4" fmla="*/ 1948103 h 1948103"/>
              <a:gd name="connsiteX5" fmla="*/ 113341 w 1948103"/>
              <a:gd name="connsiteY5" fmla="*/ 1948103 h 1948103"/>
              <a:gd name="connsiteX6" fmla="*/ 0 w 1948103"/>
              <a:gd name="connsiteY6" fmla="*/ 1834762 h 1948103"/>
              <a:gd name="connsiteX7" fmla="*/ 0 w 1948103"/>
              <a:gd name="connsiteY7" fmla="*/ 113341 h 1948103"/>
              <a:gd name="connsiteX8" fmla="*/ 113341 w 1948103"/>
              <a:gd name="connsiteY8" fmla="*/ 0 h 19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103" h="1948103">
                <a:moveTo>
                  <a:pt x="113341" y="0"/>
                </a:moveTo>
                <a:lnTo>
                  <a:pt x="1834762" y="0"/>
                </a:lnTo>
                <a:cubicBezTo>
                  <a:pt x="1897359" y="0"/>
                  <a:pt x="1948103" y="50744"/>
                  <a:pt x="1948103" y="113341"/>
                </a:cubicBezTo>
                <a:lnTo>
                  <a:pt x="1948103" y="1834762"/>
                </a:lnTo>
                <a:cubicBezTo>
                  <a:pt x="1948103" y="1897359"/>
                  <a:pt x="1897359" y="1948103"/>
                  <a:pt x="1834762" y="1948103"/>
                </a:cubicBezTo>
                <a:lnTo>
                  <a:pt x="113341" y="1948103"/>
                </a:lnTo>
                <a:cubicBezTo>
                  <a:pt x="50744" y="1948103"/>
                  <a:pt x="0" y="1897359"/>
                  <a:pt x="0" y="1834762"/>
                </a:cubicBezTo>
                <a:lnTo>
                  <a:pt x="0" y="113341"/>
                </a:lnTo>
                <a:cubicBezTo>
                  <a:pt x="0" y="50744"/>
                  <a:pt x="50744" y="0"/>
                  <a:pt x="1133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F9C5C950-BBBA-4443-83D2-C90FD18B49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86274" y="2124784"/>
            <a:ext cx="1948103" cy="1948103"/>
          </a:xfrm>
          <a:custGeom>
            <a:avLst/>
            <a:gdLst>
              <a:gd name="connsiteX0" fmla="*/ 113341 w 1948103"/>
              <a:gd name="connsiteY0" fmla="*/ 0 h 1948103"/>
              <a:gd name="connsiteX1" fmla="*/ 1834762 w 1948103"/>
              <a:gd name="connsiteY1" fmla="*/ 0 h 1948103"/>
              <a:gd name="connsiteX2" fmla="*/ 1948103 w 1948103"/>
              <a:gd name="connsiteY2" fmla="*/ 113341 h 1948103"/>
              <a:gd name="connsiteX3" fmla="*/ 1948103 w 1948103"/>
              <a:gd name="connsiteY3" fmla="*/ 1834762 h 1948103"/>
              <a:gd name="connsiteX4" fmla="*/ 1834762 w 1948103"/>
              <a:gd name="connsiteY4" fmla="*/ 1948103 h 1948103"/>
              <a:gd name="connsiteX5" fmla="*/ 113341 w 1948103"/>
              <a:gd name="connsiteY5" fmla="*/ 1948103 h 1948103"/>
              <a:gd name="connsiteX6" fmla="*/ 0 w 1948103"/>
              <a:gd name="connsiteY6" fmla="*/ 1834762 h 1948103"/>
              <a:gd name="connsiteX7" fmla="*/ 0 w 1948103"/>
              <a:gd name="connsiteY7" fmla="*/ 113341 h 1948103"/>
              <a:gd name="connsiteX8" fmla="*/ 113341 w 1948103"/>
              <a:gd name="connsiteY8" fmla="*/ 0 h 19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103" h="1948103">
                <a:moveTo>
                  <a:pt x="113341" y="0"/>
                </a:moveTo>
                <a:lnTo>
                  <a:pt x="1834762" y="0"/>
                </a:lnTo>
                <a:cubicBezTo>
                  <a:pt x="1897359" y="0"/>
                  <a:pt x="1948103" y="50744"/>
                  <a:pt x="1948103" y="113341"/>
                </a:cubicBezTo>
                <a:lnTo>
                  <a:pt x="1948103" y="1834762"/>
                </a:lnTo>
                <a:cubicBezTo>
                  <a:pt x="1948103" y="1897359"/>
                  <a:pt x="1897359" y="1948103"/>
                  <a:pt x="1834762" y="1948103"/>
                </a:cubicBezTo>
                <a:lnTo>
                  <a:pt x="113341" y="1948103"/>
                </a:lnTo>
                <a:cubicBezTo>
                  <a:pt x="50744" y="1948103"/>
                  <a:pt x="0" y="1897359"/>
                  <a:pt x="0" y="1834762"/>
                </a:cubicBezTo>
                <a:lnTo>
                  <a:pt x="0" y="113341"/>
                </a:lnTo>
                <a:cubicBezTo>
                  <a:pt x="0" y="50744"/>
                  <a:pt x="50744" y="0"/>
                  <a:pt x="1133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BB0BF814-871D-4BE6-B8C6-C2618E870B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7621" y="2124784"/>
            <a:ext cx="1948103" cy="1948103"/>
          </a:xfrm>
          <a:custGeom>
            <a:avLst/>
            <a:gdLst>
              <a:gd name="connsiteX0" fmla="*/ 113341 w 1948103"/>
              <a:gd name="connsiteY0" fmla="*/ 0 h 1948103"/>
              <a:gd name="connsiteX1" fmla="*/ 1834762 w 1948103"/>
              <a:gd name="connsiteY1" fmla="*/ 0 h 1948103"/>
              <a:gd name="connsiteX2" fmla="*/ 1948103 w 1948103"/>
              <a:gd name="connsiteY2" fmla="*/ 113341 h 1948103"/>
              <a:gd name="connsiteX3" fmla="*/ 1948103 w 1948103"/>
              <a:gd name="connsiteY3" fmla="*/ 1834762 h 1948103"/>
              <a:gd name="connsiteX4" fmla="*/ 1834762 w 1948103"/>
              <a:gd name="connsiteY4" fmla="*/ 1948103 h 1948103"/>
              <a:gd name="connsiteX5" fmla="*/ 113341 w 1948103"/>
              <a:gd name="connsiteY5" fmla="*/ 1948103 h 1948103"/>
              <a:gd name="connsiteX6" fmla="*/ 0 w 1948103"/>
              <a:gd name="connsiteY6" fmla="*/ 1834762 h 1948103"/>
              <a:gd name="connsiteX7" fmla="*/ 0 w 1948103"/>
              <a:gd name="connsiteY7" fmla="*/ 113341 h 1948103"/>
              <a:gd name="connsiteX8" fmla="*/ 113341 w 1948103"/>
              <a:gd name="connsiteY8" fmla="*/ 0 h 19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103" h="1948103">
                <a:moveTo>
                  <a:pt x="113341" y="0"/>
                </a:moveTo>
                <a:lnTo>
                  <a:pt x="1834762" y="0"/>
                </a:lnTo>
                <a:cubicBezTo>
                  <a:pt x="1897359" y="0"/>
                  <a:pt x="1948103" y="50744"/>
                  <a:pt x="1948103" y="113341"/>
                </a:cubicBezTo>
                <a:lnTo>
                  <a:pt x="1948103" y="1834762"/>
                </a:lnTo>
                <a:cubicBezTo>
                  <a:pt x="1948103" y="1897359"/>
                  <a:pt x="1897359" y="1948103"/>
                  <a:pt x="1834762" y="1948103"/>
                </a:cubicBezTo>
                <a:lnTo>
                  <a:pt x="113341" y="1948103"/>
                </a:lnTo>
                <a:cubicBezTo>
                  <a:pt x="50744" y="1948103"/>
                  <a:pt x="0" y="1897359"/>
                  <a:pt x="0" y="1834762"/>
                </a:cubicBezTo>
                <a:lnTo>
                  <a:pt x="0" y="113341"/>
                </a:lnTo>
                <a:cubicBezTo>
                  <a:pt x="0" y="50744"/>
                  <a:pt x="50744" y="0"/>
                  <a:pt x="1133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0043C07-AECF-4343-98DB-60A434BD73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528971" y="2124784"/>
            <a:ext cx="1948103" cy="1948103"/>
          </a:xfrm>
          <a:custGeom>
            <a:avLst/>
            <a:gdLst>
              <a:gd name="connsiteX0" fmla="*/ 113341 w 1948103"/>
              <a:gd name="connsiteY0" fmla="*/ 0 h 1948103"/>
              <a:gd name="connsiteX1" fmla="*/ 1834762 w 1948103"/>
              <a:gd name="connsiteY1" fmla="*/ 0 h 1948103"/>
              <a:gd name="connsiteX2" fmla="*/ 1948103 w 1948103"/>
              <a:gd name="connsiteY2" fmla="*/ 113341 h 1948103"/>
              <a:gd name="connsiteX3" fmla="*/ 1948103 w 1948103"/>
              <a:gd name="connsiteY3" fmla="*/ 1834762 h 1948103"/>
              <a:gd name="connsiteX4" fmla="*/ 1834762 w 1948103"/>
              <a:gd name="connsiteY4" fmla="*/ 1948103 h 1948103"/>
              <a:gd name="connsiteX5" fmla="*/ 113341 w 1948103"/>
              <a:gd name="connsiteY5" fmla="*/ 1948103 h 1948103"/>
              <a:gd name="connsiteX6" fmla="*/ 0 w 1948103"/>
              <a:gd name="connsiteY6" fmla="*/ 1834762 h 1948103"/>
              <a:gd name="connsiteX7" fmla="*/ 0 w 1948103"/>
              <a:gd name="connsiteY7" fmla="*/ 113341 h 1948103"/>
              <a:gd name="connsiteX8" fmla="*/ 113341 w 1948103"/>
              <a:gd name="connsiteY8" fmla="*/ 0 h 19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103" h="1948103">
                <a:moveTo>
                  <a:pt x="113341" y="0"/>
                </a:moveTo>
                <a:lnTo>
                  <a:pt x="1834762" y="0"/>
                </a:lnTo>
                <a:cubicBezTo>
                  <a:pt x="1897359" y="0"/>
                  <a:pt x="1948103" y="50744"/>
                  <a:pt x="1948103" y="113341"/>
                </a:cubicBezTo>
                <a:lnTo>
                  <a:pt x="1948103" y="1834762"/>
                </a:lnTo>
                <a:cubicBezTo>
                  <a:pt x="1948103" y="1897359"/>
                  <a:pt x="1897359" y="1948103"/>
                  <a:pt x="1834762" y="1948103"/>
                </a:cubicBezTo>
                <a:lnTo>
                  <a:pt x="113341" y="1948103"/>
                </a:lnTo>
                <a:cubicBezTo>
                  <a:pt x="50744" y="1948103"/>
                  <a:pt x="0" y="1897359"/>
                  <a:pt x="0" y="1834762"/>
                </a:cubicBezTo>
                <a:lnTo>
                  <a:pt x="0" y="113341"/>
                </a:lnTo>
                <a:cubicBezTo>
                  <a:pt x="0" y="50744"/>
                  <a:pt x="50744" y="0"/>
                  <a:pt x="1133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42DE01C2-6007-4FCA-996D-B60CC2AB8D7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850601" y="4360623"/>
            <a:ext cx="1948103" cy="1948103"/>
          </a:xfrm>
          <a:custGeom>
            <a:avLst/>
            <a:gdLst>
              <a:gd name="connsiteX0" fmla="*/ 113341 w 1948103"/>
              <a:gd name="connsiteY0" fmla="*/ 0 h 1948103"/>
              <a:gd name="connsiteX1" fmla="*/ 1834762 w 1948103"/>
              <a:gd name="connsiteY1" fmla="*/ 0 h 1948103"/>
              <a:gd name="connsiteX2" fmla="*/ 1948103 w 1948103"/>
              <a:gd name="connsiteY2" fmla="*/ 113341 h 1948103"/>
              <a:gd name="connsiteX3" fmla="*/ 1948103 w 1948103"/>
              <a:gd name="connsiteY3" fmla="*/ 1834762 h 1948103"/>
              <a:gd name="connsiteX4" fmla="*/ 1834762 w 1948103"/>
              <a:gd name="connsiteY4" fmla="*/ 1948103 h 1948103"/>
              <a:gd name="connsiteX5" fmla="*/ 113341 w 1948103"/>
              <a:gd name="connsiteY5" fmla="*/ 1948103 h 1948103"/>
              <a:gd name="connsiteX6" fmla="*/ 0 w 1948103"/>
              <a:gd name="connsiteY6" fmla="*/ 1834762 h 1948103"/>
              <a:gd name="connsiteX7" fmla="*/ 0 w 1948103"/>
              <a:gd name="connsiteY7" fmla="*/ 113341 h 1948103"/>
              <a:gd name="connsiteX8" fmla="*/ 113341 w 1948103"/>
              <a:gd name="connsiteY8" fmla="*/ 0 h 19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103" h="1948103">
                <a:moveTo>
                  <a:pt x="113341" y="0"/>
                </a:moveTo>
                <a:lnTo>
                  <a:pt x="1834762" y="0"/>
                </a:lnTo>
                <a:cubicBezTo>
                  <a:pt x="1897359" y="0"/>
                  <a:pt x="1948103" y="50744"/>
                  <a:pt x="1948103" y="113341"/>
                </a:cubicBezTo>
                <a:lnTo>
                  <a:pt x="1948103" y="1834762"/>
                </a:lnTo>
                <a:cubicBezTo>
                  <a:pt x="1948103" y="1897359"/>
                  <a:pt x="1897359" y="1948103"/>
                  <a:pt x="1834762" y="1948103"/>
                </a:cubicBezTo>
                <a:lnTo>
                  <a:pt x="113341" y="1948103"/>
                </a:lnTo>
                <a:cubicBezTo>
                  <a:pt x="50744" y="1948103"/>
                  <a:pt x="0" y="1897359"/>
                  <a:pt x="0" y="1834762"/>
                </a:cubicBezTo>
                <a:lnTo>
                  <a:pt x="0" y="113341"/>
                </a:lnTo>
                <a:cubicBezTo>
                  <a:pt x="0" y="50744"/>
                  <a:pt x="50744" y="0"/>
                  <a:pt x="1133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FD0D4545-6A2C-4CFB-B773-4FCF30994E5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21947" y="4360623"/>
            <a:ext cx="1948103" cy="1948103"/>
          </a:xfrm>
          <a:custGeom>
            <a:avLst/>
            <a:gdLst>
              <a:gd name="connsiteX0" fmla="*/ 113341 w 1948103"/>
              <a:gd name="connsiteY0" fmla="*/ 0 h 1948103"/>
              <a:gd name="connsiteX1" fmla="*/ 1834762 w 1948103"/>
              <a:gd name="connsiteY1" fmla="*/ 0 h 1948103"/>
              <a:gd name="connsiteX2" fmla="*/ 1948103 w 1948103"/>
              <a:gd name="connsiteY2" fmla="*/ 113341 h 1948103"/>
              <a:gd name="connsiteX3" fmla="*/ 1948103 w 1948103"/>
              <a:gd name="connsiteY3" fmla="*/ 1834762 h 1948103"/>
              <a:gd name="connsiteX4" fmla="*/ 1834762 w 1948103"/>
              <a:gd name="connsiteY4" fmla="*/ 1948103 h 1948103"/>
              <a:gd name="connsiteX5" fmla="*/ 113341 w 1948103"/>
              <a:gd name="connsiteY5" fmla="*/ 1948103 h 1948103"/>
              <a:gd name="connsiteX6" fmla="*/ 0 w 1948103"/>
              <a:gd name="connsiteY6" fmla="*/ 1834762 h 1948103"/>
              <a:gd name="connsiteX7" fmla="*/ 0 w 1948103"/>
              <a:gd name="connsiteY7" fmla="*/ 113341 h 1948103"/>
              <a:gd name="connsiteX8" fmla="*/ 113341 w 1948103"/>
              <a:gd name="connsiteY8" fmla="*/ 0 h 19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103" h="1948103">
                <a:moveTo>
                  <a:pt x="113341" y="0"/>
                </a:moveTo>
                <a:lnTo>
                  <a:pt x="1834762" y="0"/>
                </a:lnTo>
                <a:cubicBezTo>
                  <a:pt x="1897359" y="0"/>
                  <a:pt x="1948103" y="50744"/>
                  <a:pt x="1948103" y="113341"/>
                </a:cubicBezTo>
                <a:lnTo>
                  <a:pt x="1948103" y="1834762"/>
                </a:lnTo>
                <a:cubicBezTo>
                  <a:pt x="1948103" y="1897359"/>
                  <a:pt x="1897359" y="1948103"/>
                  <a:pt x="1834762" y="1948103"/>
                </a:cubicBezTo>
                <a:lnTo>
                  <a:pt x="113341" y="1948103"/>
                </a:lnTo>
                <a:cubicBezTo>
                  <a:pt x="50744" y="1948103"/>
                  <a:pt x="0" y="1897359"/>
                  <a:pt x="0" y="1834762"/>
                </a:cubicBezTo>
                <a:lnTo>
                  <a:pt x="0" y="113341"/>
                </a:lnTo>
                <a:cubicBezTo>
                  <a:pt x="0" y="50744"/>
                  <a:pt x="50744" y="0"/>
                  <a:pt x="1133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BB29FA7-67DE-4B97-9478-335E7E41393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93298" y="4360623"/>
            <a:ext cx="1948103" cy="1948103"/>
          </a:xfrm>
          <a:custGeom>
            <a:avLst/>
            <a:gdLst>
              <a:gd name="connsiteX0" fmla="*/ 113341 w 1948103"/>
              <a:gd name="connsiteY0" fmla="*/ 0 h 1948103"/>
              <a:gd name="connsiteX1" fmla="*/ 1834762 w 1948103"/>
              <a:gd name="connsiteY1" fmla="*/ 0 h 1948103"/>
              <a:gd name="connsiteX2" fmla="*/ 1948103 w 1948103"/>
              <a:gd name="connsiteY2" fmla="*/ 113341 h 1948103"/>
              <a:gd name="connsiteX3" fmla="*/ 1948103 w 1948103"/>
              <a:gd name="connsiteY3" fmla="*/ 1834762 h 1948103"/>
              <a:gd name="connsiteX4" fmla="*/ 1834762 w 1948103"/>
              <a:gd name="connsiteY4" fmla="*/ 1948103 h 1948103"/>
              <a:gd name="connsiteX5" fmla="*/ 113341 w 1948103"/>
              <a:gd name="connsiteY5" fmla="*/ 1948103 h 1948103"/>
              <a:gd name="connsiteX6" fmla="*/ 0 w 1948103"/>
              <a:gd name="connsiteY6" fmla="*/ 1834762 h 1948103"/>
              <a:gd name="connsiteX7" fmla="*/ 0 w 1948103"/>
              <a:gd name="connsiteY7" fmla="*/ 113341 h 1948103"/>
              <a:gd name="connsiteX8" fmla="*/ 113341 w 1948103"/>
              <a:gd name="connsiteY8" fmla="*/ 0 h 194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48103" h="1948103">
                <a:moveTo>
                  <a:pt x="113341" y="0"/>
                </a:moveTo>
                <a:lnTo>
                  <a:pt x="1834762" y="0"/>
                </a:lnTo>
                <a:cubicBezTo>
                  <a:pt x="1897359" y="0"/>
                  <a:pt x="1948103" y="50744"/>
                  <a:pt x="1948103" y="113341"/>
                </a:cubicBezTo>
                <a:lnTo>
                  <a:pt x="1948103" y="1834762"/>
                </a:lnTo>
                <a:cubicBezTo>
                  <a:pt x="1948103" y="1897359"/>
                  <a:pt x="1897359" y="1948103"/>
                  <a:pt x="1834762" y="1948103"/>
                </a:cubicBezTo>
                <a:lnTo>
                  <a:pt x="113341" y="1948103"/>
                </a:lnTo>
                <a:cubicBezTo>
                  <a:pt x="50744" y="1948103"/>
                  <a:pt x="0" y="1897359"/>
                  <a:pt x="0" y="1834762"/>
                </a:cubicBezTo>
                <a:lnTo>
                  <a:pt x="0" y="113341"/>
                </a:lnTo>
                <a:cubicBezTo>
                  <a:pt x="0" y="50744"/>
                  <a:pt x="50744" y="0"/>
                  <a:pt x="113341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726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1D816C6-4481-49A8-B94B-16A5163CD9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4469" y="1737362"/>
            <a:ext cx="5421534" cy="3936771"/>
          </a:xfrm>
          <a:prstGeom prst="roundRect">
            <a:avLst>
              <a:gd name="adj" fmla="val 3892"/>
            </a:avLst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B5DFB2-5F16-460F-AF61-380DD58BC5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62091" y="3512873"/>
            <a:ext cx="1330144" cy="1330144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8327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EE9028DD-DF7F-4B9C-8021-4F27B38C78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39595" y="1303376"/>
            <a:ext cx="1693045" cy="1693046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3BE24B5-F69E-4AA4-AB1F-28FA1FC725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79517" y="1516950"/>
            <a:ext cx="1693045" cy="1693046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019FC4-5A9C-41CC-BD69-D171F1653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9438" y="1516950"/>
            <a:ext cx="1693045" cy="1693046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E86A1E5-A818-439D-B9B4-8E790CF650B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59360" y="1303376"/>
            <a:ext cx="1693045" cy="1693046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8591F3-340B-4061-8C46-0B3369C4DD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89399" y="3574664"/>
            <a:ext cx="1693045" cy="1693046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EE5AEBF-9631-40EA-8A1E-FBBE345A869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49478" y="4066209"/>
            <a:ext cx="1693045" cy="1693046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B50AD12-67B7-4C1A-AEE0-4DE45025160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509556" y="3574664"/>
            <a:ext cx="1693045" cy="1693046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341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B85F671F-8753-4CC9-AA29-C84BC4CDE7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6106" y="1082353"/>
            <a:ext cx="4178964" cy="1626122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704260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F20425E4-801E-4B91-8A1A-DD699915EA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" y="1"/>
            <a:ext cx="12191998" cy="2532725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5678" y="351011"/>
            <a:ext cx="3897312" cy="183070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48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50420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86F2155-CEC7-47A7-9AA4-9F78494C89B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06919" y="1501225"/>
            <a:ext cx="1234190" cy="1234190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1530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2ED1B62E-1C88-4238-BB85-70FB637C97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475873" y="4094480"/>
            <a:ext cx="5122569" cy="2763520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8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9D28D41-02EC-4857-ABCD-A794BBFB862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7381" y="1"/>
            <a:ext cx="5884620" cy="6848549"/>
          </a:xfrm>
          <a:custGeom>
            <a:avLst/>
            <a:gdLst>
              <a:gd name="connsiteX0" fmla="*/ 2810416 w 5884620"/>
              <a:gd name="connsiteY0" fmla="*/ 0 h 6848549"/>
              <a:gd name="connsiteX1" fmla="*/ 5259981 w 5884620"/>
              <a:gd name="connsiteY1" fmla="*/ 0 h 6848549"/>
              <a:gd name="connsiteX2" fmla="*/ 5884620 w 5884620"/>
              <a:gd name="connsiteY2" fmla="*/ 564183 h 6848549"/>
              <a:gd name="connsiteX3" fmla="*/ 5884620 w 5884620"/>
              <a:gd name="connsiteY3" fmla="*/ 6848549 h 6848549"/>
              <a:gd name="connsiteX4" fmla="*/ 4348392 w 5884620"/>
              <a:gd name="connsiteY4" fmla="*/ 6848549 h 6848549"/>
              <a:gd name="connsiteX5" fmla="*/ 373098 w 5884620"/>
              <a:gd name="connsiteY5" fmla="*/ 4804258 h 6848549"/>
              <a:gd name="connsiteX6" fmla="*/ 2810416 w 5884620"/>
              <a:gd name="connsiteY6" fmla="*/ 0 h 6848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4620" h="6848549">
                <a:moveTo>
                  <a:pt x="2810416" y="0"/>
                </a:moveTo>
                <a:cubicBezTo>
                  <a:pt x="2810416" y="0"/>
                  <a:pt x="2810416" y="0"/>
                  <a:pt x="5259981" y="0"/>
                </a:cubicBezTo>
                <a:cubicBezTo>
                  <a:pt x="5511936" y="153235"/>
                  <a:pt x="5718400" y="351744"/>
                  <a:pt x="5884620" y="564183"/>
                </a:cubicBezTo>
                <a:lnTo>
                  <a:pt x="5884620" y="6848549"/>
                </a:lnTo>
                <a:cubicBezTo>
                  <a:pt x="5884620" y="6848549"/>
                  <a:pt x="5884620" y="6848549"/>
                  <a:pt x="4348392" y="6848549"/>
                </a:cubicBezTo>
                <a:cubicBezTo>
                  <a:pt x="3421057" y="5755010"/>
                  <a:pt x="1449157" y="6150286"/>
                  <a:pt x="373098" y="4804258"/>
                </a:cubicBezTo>
                <a:cubicBezTo>
                  <a:pt x="-723957" y="3433852"/>
                  <a:pt x="751031" y="882841"/>
                  <a:pt x="2810416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44234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3C10710-9B0F-402D-8C48-C3B7870633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8" cy="6857999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1565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0C32B0-4F67-4973-8E21-5ADC03DD46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8" cy="6857999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0264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982132" y="2413635"/>
            <a:ext cx="3776133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flipH="1">
            <a:off x="982135" y="1564005"/>
            <a:ext cx="785284" cy="0"/>
          </a:xfrm>
          <a:prstGeom prst="line">
            <a:avLst/>
          </a:prstGeom>
          <a:ln w="3810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 userDrawn="1"/>
        </p:nvSpPr>
        <p:spPr>
          <a:xfrm rot="5400000">
            <a:off x="11375077" y="-409680"/>
            <a:ext cx="859155" cy="821267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7" name="Isosceles Triangle 6"/>
          <p:cNvSpPr/>
          <p:nvPr userDrawn="1"/>
        </p:nvSpPr>
        <p:spPr>
          <a:xfrm rot="16200000">
            <a:off x="11376027" y="14184"/>
            <a:ext cx="857250" cy="821267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11375077" y="438046"/>
            <a:ext cx="859155" cy="821267"/>
          </a:xfrm>
          <a:prstGeom prst="triangl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0" name="Isosceles Triangle 9"/>
          <p:cNvSpPr/>
          <p:nvPr userDrawn="1"/>
        </p:nvSpPr>
        <p:spPr>
          <a:xfrm rot="16200000">
            <a:off x="11375075" y="862862"/>
            <a:ext cx="859155" cy="821267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1" name="Isosceles Triangle 10"/>
          <p:cNvSpPr/>
          <p:nvPr userDrawn="1"/>
        </p:nvSpPr>
        <p:spPr>
          <a:xfrm rot="5400000">
            <a:off x="11392008" y="1293392"/>
            <a:ext cx="859155" cy="821267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2" name="Isosceles Triangle 11"/>
          <p:cNvSpPr/>
          <p:nvPr userDrawn="1"/>
        </p:nvSpPr>
        <p:spPr>
          <a:xfrm rot="16200000">
            <a:off x="11392009" y="1722016"/>
            <a:ext cx="859155" cy="821267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3" name="Isosceles Triangle 12"/>
          <p:cNvSpPr/>
          <p:nvPr userDrawn="1"/>
        </p:nvSpPr>
        <p:spPr>
          <a:xfrm rot="16200000">
            <a:off x="10570635" y="-398357"/>
            <a:ext cx="857250" cy="823385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4" name="Isosceles Triangle 13"/>
          <p:cNvSpPr/>
          <p:nvPr userDrawn="1"/>
        </p:nvSpPr>
        <p:spPr>
          <a:xfrm rot="5400000">
            <a:off x="10569685" y="25508"/>
            <a:ext cx="859155" cy="823385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5" name="Isosceles Triangle 14"/>
          <p:cNvSpPr/>
          <p:nvPr userDrawn="1"/>
        </p:nvSpPr>
        <p:spPr>
          <a:xfrm rot="16200000">
            <a:off x="10569683" y="450322"/>
            <a:ext cx="859155" cy="823385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6" name="Isosceles Triangle 15"/>
          <p:cNvSpPr/>
          <p:nvPr userDrawn="1"/>
        </p:nvSpPr>
        <p:spPr>
          <a:xfrm rot="5400000">
            <a:off x="10569683" y="880852"/>
            <a:ext cx="859155" cy="823385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7" name="Isosceles Triangle 16"/>
          <p:cNvSpPr/>
          <p:nvPr userDrawn="1"/>
        </p:nvSpPr>
        <p:spPr>
          <a:xfrm rot="16200000">
            <a:off x="10586617" y="1309478"/>
            <a:ext cx="859155" cy="823385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8" name="Isosceles Triangle 17"/>
          <p:cNvSpPr/>
          <p:nvPr userDrawn="1"/>
        </p:nvSpPr>
        <p:spPr>
          <a:xfrm rot="5400000">
            <a:off x="9746301" y="-410738"/>
            <a:ext cx="859155" cy="823384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19" name="Isosceles Triangle 18"/>
          <p:cNvSpPr/>
          <p:nvPr userDrawn="1"/>
        </p:nvSpPr>
        <p:spPr>
          <a:xfrm rot="16200000">
            <a:off x="9747254" y="13126"/>
            <a:ext cx="857250" cy="82338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20" name="Isosceles Triangle 19"/>
          <p:cNvSpPr/>
          <p:nvPr userDrawn="1"/>
        </p:nvSpPr>
        <p:spPr>
          <a:xfrm rot="16200000">
            <a:off x="8941862" y="-397298"/>
            <a:ext cx="857250" cy="821267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21" name="Isosceles Triangle 20"/>
          <p:cNvSpPr/>
          <p:nvPr userDrawn="1"/>
        </p:nvSpPr>
        <p:spPr>
          <a:xfrm rot="5400000">
            <a:off x="8940909" y="26566"/>
            <a:ext cx="859155" cy="821267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8437" tIns="49218" rIns="98437" bIns="49218" anchor="ctr"/>
          <a:lstStyle/>
          <a:p>
            <a:pPr algn="ctr" defTabSz="436027">
              <a:defRPr/>
            </a:pPr>
            <a:endParaRPr lang="en-US" sz="1700" dirty="0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982132" y="1762293"/>
            <a:ext cx="3776133" cy="431781"/>
          </a:xfrm>
          <a:prstGeom prst="rect">
            <a:avLst/>
          </a:prstGeom>
        </p:spPr>
        <p:txBody>
          <a:bodyPr vert="horz" lIns="0" tIns="43603" rIns="0" bIns="43603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bg1">
                    <a:lumMod val="65000"/>
                  </a:schemeClr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982132" y="2674460"/>
            <a:ext cx="3776133" cy="1684182"/>
          </a:xfrm>
          <a:prstGeom prst="rect">
            <a:avLst/>
          </a:prstGeom>
        </p:spPr>
        <p:txBody>
          <a:bodyPr vert="horz" lIns="102330" tIns="51166" rIns="102330" bIns="51166"/>
          <a:lstStyle>
            <a:lvl1pPr marL="0" indent="0" algn="just">
              <a:lnSpc>
                <a:spcPct val="130000"/>
              </a:lnSpc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70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B85F671F-8753-4CC9-AA29-C84BC4CDE7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26413" y="1082353"/>
            <a:ext cx="4178964" cy="1626122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0802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F9EABA5-C47B-4D19-BBBE-90940BA344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764"/>
            <a:ext cx="5889433" cy="6853237"/>
          </a:xfrm>
          <a:custGeom>
            <a:avLst/>
            <a:gdLst>
              <a:gd name="connsiteX0" fmla="*/ 625067 w 5889433"/>
              <a:gd name="connsiteY0" fmla="*/ 0 h 6853237"/>
              <a:gd name="connsiteX1" fmla="*/ 3076309 w 5889433"/>
              <a:gd name="connsiteY1" fmla="*/ 0 h 6853237"/>
              <a:gd name="connsiteX2" fmla="*/ 5517046 w 5889433"/>
              <a:gd name="connsiteY2" fmla="*/ 4807547 h 6853237"/>
              <a:gd name="connsiteX3" fmla="*/ 1537279 w 5889433"/>
              <a:gd name="connsiteY3" fmla="*/ 6853237 h 6853237"/>
              <a:gd name="connsiteX4" fmla="*/ 0 w 5889433"/>
              <a:gd name="connsiteY4" fmla="*/ 6853237 h 6853237"/>
              <a:gd name="connsiteX5" fmla="*/ 0 w 5889433"/>
              <a:gd name="connsiteY5" fmla="*/ 564569 h 6853237"/>
              <a:gd name="connsiteX6" fmla="*/ 625067 w 5889433"/>
              <a:gd name="connsiteY6" fmla="*/ 0 h 685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9433" h="6853237">
                <a:moveTo>
                  <a:pt x="625067" y="0"/>
                </a:moveTo>
                <a:cubicBezTo>
                  <a:pt x="3076309" y="0"/>
                  <a:pt x="3076309" y="0"/>
                  <a:pt x="3076309" y="0"/>
                </a:cubicBezTo>
                <a:cubicBezTo>
                  <a:pt x="5137103" y="883446"/>
                  <a:pt x="6613101" y="3436202"/>
                  <a:pt x="5517046" y="4807547"/>
                </a:cubicBezTo>
                <a:cubicBezTo>
                  <a:pt x="4438499" y="6154496"/>
                  <a:pt x="2465250" y="5758950"/>
                  <a:pt x="1537279" y="6853237"/>
                </a:cubicBezTo>
                <a:cubicBezTo>
                  <a:pt x="0" y="6853237"/>
                  <a:pt x="0" y="6853237"/>
                  <a:pt x="0" y="6853237"/>
                </a:cubicBezTo>
                <a:lnTo>
                  <a:pt x="0" y="564569"/>
                </a:lnTo>
                <a:cubicBezTo>
                  <a:pt x="166335" y="351984"/>
                  <a:pt x="372939" y="153340"/>
                  <a:pt x="625067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37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E637A40C-D3A2-41CE-9992-2B9B5759B1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0"/>
            <a:ext cx="7040880" cy="6858000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6C6656FF-A1D4-45A7-B27B-BAE70C8B4B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40876" y="0"/>
            <a:ext cx="5151122" cy="376428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3FF790F-F68C-44FF-A678-A1B154598A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10713" y="1870378"/>
            <a:ext cx="3122620" cy="3122620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1881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96235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6A6F4D4-20CF-43DA-9DD3-F60D8A04C4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37027" y="1376364"/>
            <a:ext cx="3665538" cy="548163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094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A640E5A-CC6B-4DA3-98F0-C2941441EB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98689" y="295276"/>
            <a:ext cx="7794626" cy="8302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Write Title Here</a:t>
            </a:r>
            <a:endParaRPr lang="en-ID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76C07ED-60DA-44A9-8322-39B06ADF83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98688" y="1907396"/>
            <a:ext cx="1521604" cy="1521604"/>
          </a:xfrm>
          <a:prstGeom prst="ellipse">
            <a:avLst/>
          </a:pr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714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D4C1B8-6D16-4015-A0E8-E4633BBC0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07BE7-B79B-4F9F-9C14-5E9B7935E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CC5D0-C112-4903-BB22-33DF07A652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4E04-441F-4771-B6EF-86C7565F3C45}" type="datetimeFigureOut">
              <a:rPr lang="en-ID" smtClean="0"/>
              <a:pPr/>
              <a:t>8/4/2024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8D3A4-9B09-47C6-91F8-A02BF936DF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AD10A-EAF6-42AC-B1BF-93C1B7A01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356F5-5040-45F3-9DFE-AA818FBF1AB1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944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85" r:id="rId2"/>
    <p:sldLayoutId id="2147483688" r:id="rId3"/>
    <p:sldLayoutId id="2147483681" r:id="rId4"/>
    <p:sldLayoutId id="2147483680" r:id="rId5"/>
    <p:sldLayoutId id="2147483668" r:id="rId6"/>
    <p:sldLayoutId id="2147483671" r:id="rId7"/>
    <p:sldLayoutId id="2147483690" r:id="rId8"/>
    <p:sldLayoutId id="2147483689" r:id="rId9"/>
    <p:sldLayoutId id="2147483687" r:id="rId10"/>
    <p:sldLayoutId id="2147483686" r:id="rId11"/>
    <p:sldLayoutId id="2147483684" r:id="rId12"/>
    <p:sldLayoutId id="2147483683" r:id="rId13"/>
    <p:sldLayoutId id="2147483682" r:id="rId14"/>
    <p:sldLayoutId id="2147483679" r:id="rId15"/>
    <p:sldLayoutId id="2147483678" r:id="rId16"/>
    <p:sldLayoutId id="2147483677" r:id="rId17"/>
    <p:sldLayoutId id="2147483676" r:id="rId18"/>
    <p:sldLayoutId id="2147483675" r:id="rId19"/>
    <p:sldLayoutId id="2147483674" r:id="rId20"/>
    <p:sldLayoutId id="2147483673" r:id="rId21"/>
    <p:sldLayoutId id="2147483672" r:id="rId22"/>
    <p:sldLayoutId id="2147483670" r:id="rId23"/>
    <p:sldLayoutId id="2147483669" r:id="rId24"/>
    <p:sldLayoutId id="2147483667" r:id="rId25"/>
    <p:sldLayoutId id="2147483838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88761" y="1700808"/>
            <a:ext cx="4167265" cy="576064"/>
          </a:xfrm>
        </p:spPr>
        <p:txBody>
          <a:bodyPr>
            <a:normAutofit fontScale="85000" lnSpcReduction="10000"/>
          </a:bodyPr>
          <a:lstStyle/>
          <a:p>
            <a:r>
              <a:rPr lang="fa-I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سرکار خانم دكتر مريم هاشم نژاد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1888761" y="2682240"/>
            <a:ext cx="8047757" cy="370332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متخصص زنان و زایمان- فلوشيپ پريناتالوژي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رياست مرکز آموزشی درمانی کمالی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مدير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گروه زنان استان البرز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رئيس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بخش پري ناتال مرکز آموزشی درمانی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کمالی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بورد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تخصصي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از  دانشگاه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علوم پزشكي ايران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مدرك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فلوشيپي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از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دانشگاه علوم پزشكي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تهران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عضو هیات علمی دانشگاه علوم پزشکی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البرز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11سال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سابقه آموزشي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25062" y="1700808"/>
            <a:ext cx="2411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b="1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ریاست</a:t>
            </a:r>
            <a:r>
              <a:rPr lang="fa-IR" dirty="0" smtClean="0"/>
              <a:t> </a:t>
            </a:r>
            <a:r>
              <a:rPr lang="fa-IR" sz="3600" b="1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مرکز</a:t>
            </a:r>
            <a:endParaRPr lang="en-US" sz="3600" b="1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004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43593" y="1700808"/>
            <a:ext cx="3927423" cy="576064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سرکار خانم رباب بنی تراب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1706919" y="2489648"/>
            <a:ext cx="8229600" cy="420624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کارشناس پرستاری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مدیریت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بیمارستان کمالی ( حال حاضر)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عضو دومین دوره هیئت مدیره نظام پرستاری البرز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مسئول کمیسیون حقوقی سازمان نظام پرستاری البرز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کارشناس اعتبار بخشی و مسئول بهبود کیفیت 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سرپرستار اتاق عمل و </a:t>
            </a:r>
            <a:r>
              <a:rPr lang="en-US" b="1" dirty="0" err="1">
                <a:solidFill>
                  <a:srgbClr val="002060"/>
                </a:solidFill>
                <a:cs typeface="B Titr" pitchFamily="2" charset="-78"/>
              </a:rPr>
              <a:t>cssd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سوپروایزر بالینی 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مدیریت پرستاری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مدیربیمارستان  امام خمینی ره کرج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معاون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آموزشی مرکز  اورژانس  پیش بیمارستانی و حوادث غیرمترقبه دانشگاه علوم پزشکی البرز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25062" y="1700808"/>
            <a:ext cx="2411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مدیریت</a:t>
            </a:r>
            <a:r>
              <a:rPr lang="fa-IR" dirty="0" smtClean="0"/>
              <a:t> </a:t>
            </a:r>
            <a:r>
              <a:rPr lang="fa-IR" sz="3600" b="1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مرکز</a:t>
            </a:r>
            <a:endParaRPr lang="en-US" sz="3600" b="1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6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88761" y="1700808"/>
            <a:ext cx="4167265" cy="576064"/>
          </a:xfrm>
        </p:spPr>
        <p:txBody>
          <a:bodyPr>
            <a:normAutofit fontScale="85000" lnSpcReduction="10000"/>
          </a:bodyPr>
          <a:lstStyle/>
          <a:p>
            <a:r>
              <a:rPr lang="fa-I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جناب آقای دکتر کامران بهروزی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1888761" y="2682240"/>
            <a:ext cx="8047757" cy="370332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متخصص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نوزادان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معاون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درمان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مركزآموزشی درمانی کمالی</a:t>
            </a:r>
          </a:p>
          <a:p>
            <a:pPr algn="ctr" defTabSz="914077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قائم مقام مسئول فنی مرکز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آموزشی درمانی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کمالی در حیطه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ایمنی </a:t>
            </a:r>
          </a:p>
          <a:p>
            <a:pPr lvl="0"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بورد تخصصي از دانشگاه علوم پزشكي ایران 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مدير گروه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اطفال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عضو هیات علمی دانشگاه علوم پزشکی البرز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 رئيس بخش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نوزادان مرکز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آموزشی درمانی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کمالی 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 رئيس بخش نوزادان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مجتمع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آموزشی درمانی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امام علی (ع) 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39952" y="1700808"/>
            <a:ext cx="3296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معاون درمان</a:t>
            </a:r>
            <a:r>
              <a:rPr lang="fa-IR" dirty="0" smtClean="0"/>
              <a:t> </a:t>
            </a:r>
            <a:r>
              <a:rPr lang="fa-IR" sz="3600" b="1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مرکز</a:t>
            </a:r>
            <a:endParaRPr lang="en-US" sz="3600" b="1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717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88761" y="1700808"/>
            <a:ext cx="4167265" cy="576064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سرکار خانم دکتر مینا عطایی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1888761" y="2682240"/>
            <a:ext cx="8047757" cy="326839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077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متخصص زنان و زایمان- فلوشيپ ناباروري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معاون آموزشي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مركز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آموزشی درمانی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کمالی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رئيس بخش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زايشگاه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مرکز آموزشی درمانی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کمالی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lvl="0"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بورد تخصصي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از دانشگاه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علوم پزشكي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كرمانشاه 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lvl="0"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مدرك فلوشيپي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از دانشگاه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علوم پزشكي شهيدبهشتي مركزجهاد دانشگاهي ابن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سينا</a:t>
            </a:r>
          </a:p>
          <a:p>
            <a:pPr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عضو هیات علمی دانشگاه علوم پزشکی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البرز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lvl="0" algn="ctr" defTabSz="914077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7 سال سابقه آموزشي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69613" y="1700808"/>
            <a:ext cx="3704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معاون آموزشی</a:t>
            </a:r>
            <a:r>
              <a:rPr lang="fa-IR" dirty="0" smtClean="0"/>
              <a:t> </a:t>
            </a:r>
            <a:r>
              <a:rPr lang="fa-IR" sz="3600" b="1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مرکز</a:t>
            </a:r>
            <a:endParaRPr lang="en-US" sz="3600" b="1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651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43593" y="1700808"/>
            <a:ext cx="3927423" cy="576064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جناب آقای عباس صفری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1904999" y="2743200"/>
            <a:ext cx="8229600" cy="36576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کارشناس ارشد حسابداری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رئیس امور مالی مرکز آموزشی درمانی کمالی البرز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رئیس امور مالی دانشکده پزشکی دانشگاه علوم پزشکی تهران</a:t>
            </a: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رئیس امور مالی معاونت درمان و ستاد شاهد و امور ایثارگران دانشگاه علوم پزشکی تهران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رئیس امور مالی معاونت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درمان دانشگاه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علوم پزشکی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البرز</a:t>
            </a: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رئیس امور مالی معاونت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غذا و دارو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دانشگاه علوم پزشکی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البرز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رئیس امور مالی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مرکز آموزشی درمانی مدنی البرز</a:t>
            </a: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رئیس امور مالی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هلدینگ داروخانه های بیمارستانی دانشگاه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علوم پزشکی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البرز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80486" y="1700808"/>
            <a:ext cx="3726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رئیس امورمالی</a:t>
            </a:r>
            <a:r>
              <a:rPr lang="fa-IR" dirty="0" smtClean="0"/>
              <a:t> </a:t>
            </a:r>
            <a:r>
              <a:rPr lang="fa-IR" sz="3600" b="1" dirty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مرکز</a:t>
            </a:r>
            <a:endParaRPr lang="en-US" sz="3600" b="1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49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3869" y="1735941"/>
            <a:ext cx="3927423" cy="576064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سرکار خانم سمیه منصور دهقان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2286000" y="2672528"/>
            <a:ext cx="8229600" cy="356616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كارشناس پرستاري 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پرستار 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اورژانس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سوپروايزر باليني بيمارستان امام جعفرصادق (ع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) دانشگاه علوم پزشکی البرز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سوپروايزر آموزشي بيمارستان امام جعفرصادق (ع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)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 دانشگاه علوم پزشکی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البرز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مديريت پرستاري بيمارستان امام جعفرصادق(ع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)</a:t>
            </a: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 دانشگاه علوم پزشکی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البرز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سوپروايزر مركز آموزشي درماني كمالي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Titr" pitchFamily="2" charset="-78"/>
              </a:rPr>
              <a:t>مدیر پرستاری مامایی مرکز آموزشی درمانی کمالی البرز</a:t>
            </a:r>
          </a:p>
          <a:p>
            <a:pPr algn="ctr" rtl="1">
              <a:lnSpc>
                <a:spcPct val="150000"/>
              </a:lnSpc>
            </a:pPr>
            <a:endParaRPr lang="fa-IR" b="1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0917" y="1665674"/>
            <a:ext cx="5546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ln w="9000" cmpd="sng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dobe Arabic" pitchFamily="18" charset="-78"/>
                <a:cs typeface="B Titr" pitchFamily="2" charset="-78"/>
              </a:rPr>
              <a:t>مدیر پرستاری و مامایی مرکز</a:t>
            </a:r>
            <a:endParaRPr lang="en-US" sz="3600" b="1" dirty="0">
              <a:ln w="9000" cmpd="sng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dobe Arabic" pitchFamily="18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6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311" y="136126"/>
            <a:ext cx="7267486" cy="6721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39616" y="1282907"/>
            <a:ext cx="2612926" cy="2023002"/>
          </a:xfrm>
        </p:spPr>
        <p:txBody>
          <a:bodyPr>
            <a:normAutofit/>
          </a:bodyPr>
          <a:lstStyle/>
          <a:p>
            <a:r>
              <a:rPr lang="fa-IR" sz="4400" dirty="0" smtClean="0">
                <a:solidFill>
                  <a:srgbClr val="C00000"/>
                </a:solidFill>
                <a:cs typeface="B Titr" pitchFamily="2" charset="-78"/>
              </a:rPr>
              <a:t>با تشکر از توجه شما</a:t>
            </a:r>
            <a:endParaRPr lang="en-US" sz="4400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79797" y="5556769"/>
            <a:ext cx="146339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400" b="1" dirty="0" smtClean="0">
                <a:cs typeface="B Titr" panose="00000700000000000000" pitchFamily="2" charset="-78"/>
              </a:rPr>
              <a:t>تهیه شده در</a:t>
            </a:r>
          </a:p>
          <a:p>
            <a:pPr algn="ctr" rtl="1">
              <a:lnSpc>
                <a:spcPct val="150000"/>
              </a:lnSpc>
            </a:pPr>
            <a:r>
              <a:rPr lang="fa-IR" sz="1400" b="1" dirty="0" smtClean="0">
                <a:cs typeface="B Titr" panose="00000700000000000000" pitchFamily="2" charset="-78"/>
              </a:rPr>
              <a:t>دفتر بهبود کیفیت و اعتباربخشی</a:t>
            </a:r>
            <a:endParaRPr lang="en-US" sz="1400" b="1" dirty="0"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ERA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F7951D"/>
      </a:accent1>
      <a:accent2>
        <a:srgbClr val="CA1C65"/>
      </a:accent2>
      <a:accent3>
        <a:srgbClr val="832F91"/>
      </a:accent3>
      <a:accent4>
        <a:srgbClr val="00B695"/>
      </a:accent4>
      <a:accent5>
        <a:srgbClr val="40C4E5"/>
      </a:accent5>
      <a:accent6>
        <a:srgbClr val="92D050"/>
      </a:accent6>
      <a:hlink>
        <a:srgbClr val="A05024"/>
      </a:hlink>
      <a:folHlink>
        <a:srgbClr val="FEC037"/>
      </a:folHlink>
    </a:clrScheme>
    <a:fontScheme name="MODERA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19092</TotalTime>
  <Words>409</Words>
  <Application>Microsoft Office PowerPoint</Application>
  <PresentationFormat>Widescreen</PresentationFormat>
  <Paragraphs>69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Adobe Arabic</vt:lpstr>
      <vt:lpstr>Arial</vt:lpstr>
      <vt:lpstr>B Titr</vt:lpstr>
      <vt:lpstr>Calibri</vt:lpstr>
      <vt:lpstr>Lato Light</vt:lpstr>
      <vt:lpstr>Lato Regular</vt:lpstr>
      <vt:lpstr>Montserrat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Andrian Kurniawan</dc:creator>
  <cp:lastModifiedBy>app7</cp:lastModifiedBy>
  <cp:revision>888</cp:revision>
  <dcterms:created xsi:type="dcterms:W3CDTF">2018-12-05T18:19:15Z</dcterms:created>
  <dcterms:modified xsi:type="dcterms:W3CDTF">2024-08-04T09:04:34Z</dcterms:modified>
</cp:coreProperties>
</file>